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5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24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23DED8-A7A9-2B86-740D-B0AE97ABD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98973"/>
            <a:ext cx="11630025" cy="73025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A46E72-D8C6-F892-72FA-63ED129403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753046"/>
            <a:ext cx="11649075" cy="4467225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4953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11AB33-8EEE-C2B2-7208-0E7D1655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98973"/>
            <a:ext cx="11630025" cy="73025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B75E01-778A-F618-CDD7-594A821F6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753046"/>
            <a:ext cx="11649075" cy="4467225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7424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및 내용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47E12F-211C-9E88-AA31-C58CFE610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898973"/>
            <a:ext cx="11630025" cy="73025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E9DD85-FA04-F690-9C42-5DEE9C073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753046"/>
            <a:ext cx="11649075" cy="4467225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7924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FA4060B-6E84-5343-4CE7-86B3A07FD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2CA93-F9F2-6608-20E6-E450F5D5B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FCF010-C734-8A0E-1544-6987EAFE52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6AF19A-0CB5-410E-9EB6-88E18DAFD458}" type="datetimeFigureOut">
              <a:rPr lang="ko-KR" altLang="en-US" smtClean="0"/>
              <a:t>2024-10-24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3248B41-E052-5AD5-CEDE-66B3718BF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222771-F63C-40F0-7C98-D2C9DA45D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0459CB-6110-4FB4-91D4-07B236B28A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3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05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52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725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와이드스크린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박 지예</dc:creator>
  <cp:lastModifiedBy>손 윤지</cp:lastModifiedBy>
  <cp:revision>2</cp:revision>
  <dcterms:created xsi:type="dcterms:W3CDTF">2024-08-20T00:27:00Z</dcterms:created>
  <dcterms:modified xsi:type="dcterms:W3CDTF">2024-10-24T02:24:53Z</dcterms:modified>
</cp:coreProperties>
</file>